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3" r:id="rId4"/>
    <p:sldId id="257" r:id="rId5"/>
    <p:sldId id="258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0" r:id="rId19"/>
    <p:sldId id="274" r:id="rId2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8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90F35EE-6D9F-4333-AD6D-D1116DF5289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0798A8E-5EA3-4D6E-B367-D98CE8FF5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6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9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8A8E-5EA3-4D6E-B367-D98CE8FF56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9813D-1D57-43A3-B186-8FBF7F5D5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63AB0A-84DA-49F8-98A1-582CF8D94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E9AAA-02C8-492C-B79A-669FE837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7C888A-C8BE-4B73-98BA-B09762BC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581955-DF0C-4432-B396-515D5E69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2AFE-E1A4-4248-9041-4F1A433F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841FA4-EEAF-44C0-B97F-735311521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E828AA-5175-46E9-8B6C-CC534265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0A149A-6BB2-4F64-827F-AEED88A3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CBB6B2-2AF7-4858-A93B-D68411E4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6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58842B3-B930-4DA3-A3DE-A101B98DC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54073A-E23C-4A7F-A698-B7F315825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4A0980-729A-4B54-84E3-C6D7CD8B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09C696-2F31-47B4-A538-644E4275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27AAB9-87AF-43C1-B7F7-4DE98AC2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8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2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7C44FC-D379-4B48-AED4-1C2FFFF9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0638C6-2666-4F84-B97E-91F7BAB1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4F6E6-094F-46F6-AA43-C77B2ECD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D0C106-9557-4B45-8654-78E77A48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6B81A-7984-47A3-8811-E46651A1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8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42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7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67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6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3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07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37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3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C3A529-80FD-49C9-A34C-470276DC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51C90-99D2-4E8D-BF4A-0C3A9CF91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22C7BA-775B-412E-AF9B-81417B8F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86F136-8FFB-442F-B95A-604046D2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0F4F0D-F326-4465-AEFF-0CFF15F8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0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11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38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98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7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A73E8-5B2D-413A-A3A6-09CF86FB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AF0895-5F51-4069-ABE3-032A8B450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29C8E7-E331-427A-8C5E-6B64377FD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1CA80-EA9A-44AD-ABF7-F5AECC91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739087-A3FD-469D-9769-56210AD3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D7BCAB-7BC5-4549-BCA8-C00725CB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801C3-C78B-4624-80A5-3E78E0C3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E872DF-CF02-476C-9DDA-499927D7B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578239-4EBB-457B-887D-A453BF25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8963CE-33AD-4049-AA0E-D4DC9A3AB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9BE53F-DE93-431B-86DC-EF2AF94F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A16404-5711-403C-B9BA-1038539E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CD22DCA-CB2E-4246-93F1-3857010C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EA36FE-8A87-4037-AAF0-63445E22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9E63A1-594D-4134-88F9-A226201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739698-7D3F-41B2-9FBD-4DDD999A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4F6C0D-DFB7-402E-BD36-6AEC85A8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73C0A77-C198-46AB-9C80-95F9B362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C13E8C-6CDC-4C50-BE9B-298D444F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7FEF59B-ADB5-4B02-997A-ADC6AB12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E5F2F4-DFA5-4B98-AF96-CE3A6FA9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4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6EBD8F-CA95-42EB-A92A-C736E140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393C78-A2E1-47BB-8CDA-90CEBA4F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AB762-716C-4E6B-9EEC-9D945F919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AF97B4-8CE1-452B-8D4A-FD1360C0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CEF72B-5E07-4B39-B656-93B137C5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CD3CA4-E994-4928-80A9-E72B3550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F6982-55E7-44B6-B1D8-B20A8E16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A46C9F-7AC9-4BEA-9FB6-003172138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DFAD5C-EAA9-4920-9F9F-742A55C6B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0677E6-EC90-446A-98E4-A41C6AC1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1E94D4-8CFF-4775-8285-0437AFFB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7582A7-533A-4C43-9FD7-8647876A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8E4391-4C33-4F0D-9D36-E0E0D84B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F631B9-0985-46B4-9FDE-2EC3CB3C6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8A2170-9F6D-49F3-8EEF-E0BCD2C18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5E9E-A117-4BAC-8A54-F04E60C52CE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1E985-9433-4D5A-8C8C-082DFC633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0146F8-D254-42B8-97A1-56EBF5EC9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7860-B9B0-43C6-B48E-905C1222D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8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37328"/>
            <a:ext cx="10991849" cy="27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>
            <a:normAutofit fontScale="92500" lnSpcReduction="10000"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Everybody Sells: </a:t>
            </a:r>
            <a:r>
              <a:rPr lang="en-US" sz="6000" b="1" dirty="0" smtClean="0">
                <a:solidFill>
                  <a:srgbClr val="002060"/>
                </a:solidFill>
              </a:rPr>
              <a:t/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Seizing </a:t>
            </a:r>
            <a:r>
              <a:rPr lang="en-US" sz="6000" b="1" dirty="0">
                <a:solidFill>
                  <a:srgbClr val="002060"/>
                </a:solidFill>
              </a:rPr>
              <a:t>Opportunities T</a:t>
            </a:r>
            <a:r>
              <a:rPr lang="en-US" sz="6000" b="1" dirty="0" smtClean="0">
                <a:solidFill>
                  <a:srgbClr val="002060"/>
                </a:solidFill>
              </a:rPr>
              <a:t>o </a:t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Build </a:t>
            </a:r>
            <a:r>
              <a:rPr lang="en-US" sz="6000" b="1" dirty="0">
                <a:solidFill>
                  <a:srgbClr val="002060"/>
                </a:solidFill>
              </a:rPr>
              <a:t>Your </a:t>
            </a:r>
            <a:r>
              <a:rPr lang="en-US" sz="6000" b="1" dirty="0" smtClean="0">
                <a:solidFill>
                  <a:srgbClr val="002060"/>
                </a:solidFill>
              </a:rPr>
              <a:t>Revenue</a:t>
            </a:r>
            <a:r>
              <a:rPr lang="en-US" sz="6000" dirty="0">
                <a:solidFill>
                  <a:srgbClr val="002060"/>
                </a:solidFill>
              </a:rPr>
              <a:t/>
            </a:r>
            <a:br>
              <a:rPr lang="en-US" sz="6000" dirty="0">
                <a:solidFill>
                  <a:srgbClr val="002060"/>
                </a:solidFill>
              </a:rPr>
            </a:br>
            <a:r>
              <a:rPr lang="en-US" sz="4300" b="1" dirty="0">
                <a:solidFill>
                  <a:srgbClr val="0070C0"/>
                </a:solidFill>
              </a:rPr>
              <a:t>(Small Operator Track)</a:t>
            </a:r>
            <a:endParaRPr lang="en-US" sz="4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85725"/>
            <a:ext cx="4309535" cy="1949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7961" y="5663680"/>
            <a:ext cx="431303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Speakers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Kim J. </a:t>
            </a: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Garner </a:t>
            </a:r>
            <a:r>
              <a:rPr lang="en-US" i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of </a:t>
            </a:r>
            <a:r>
              <a:rPr lang="en-US" i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BEST </a:t>
            </a:r>
            <a:r>
              <a:rPr lang="en-US" i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Transportation</a:t>
            </a: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Kimberly Vissak </a:t>
            </a:r>
            <a:r>
              <a:rPr lang="en-US" i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of </a:t>
            </a:r>
            <a:r>
              <a:rPr lang="en-US" i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Build </a:t>
            </a:r>
            <a:r>
              <a:rPr lang="en-US" i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n-US" i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Team Consultants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3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making money by selling">
            <a:extLst>
              <a:ext uri="{FF2B5EF4-FFF2-40B4-BE49-F238E27FC236}">
                <a16:creationId xmlns="" xmlns:a16="http://schemas.microsoft.com/office/drawing/2014/main" id="{777EAB86-E744-4A7C-8F48-F386D20DDFB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7"/>
          <a:stretch/>
        </p:blipFill>
        <p:spPr bwMode="auto">
          <a:xfrm>
            <a:off x="3046267" y="587085"/>
            <a:ext cx="6624206" cy="5652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16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Grow A Profitable Business When You Can't Quit Your Job">
            <a:extLst>
              <a:ext uri="{FF2B5EF4-FFF2-40B4-BE49-F238E27FC236}">
                <a16:creationId xmlns="" xmlns:a16="http://schemas.microsoft.com/office/drawing/2014/main" id="{8B6B4BEC-5BF6-48AE-AF9F-74BF5F21937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b="195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12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CF0CBF-A688-424A-8FDD-EC06589DE4CF}"/>
              </a:ext>
            </a:extLst>
          </p:cNvPr>
          <p:cNvPicPr/>
          <p:nvPr/>
        </p:nvPicPr>
        <p:blipFill rotWithShape="1">
          <a:blip r:embed="rId3"/>
          <a:srcRect l="6471" t="7770" r="55391" b="15405"/>
          <a:stretch/>
        </p:blipFill>
        <p:spPr bwMode="auto">
          <a:xfrm>
            <a:off x="1670994" y="643467"/>
            <a:ext cx="8850012" cy="5571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48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mmunication images">
            <a:extLst>
              <a:ext uri="{FF2B5EF4-FFF2-40B4-BE49-F238E27FC236}">
                <a16:creationId xmlns="" xmlns:a16="http://schemas.microsoft.com/office/drawing/2014/main" id="{FB5F9CF5-8EBE-4AAC-B13A-075BD6B82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1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9F32C38E-0588-47FB-8F60-8B0AFA0EA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14637" r="29098" b="38183"/>
          <a:stretch/>
        </p:blipFill>
        <p:spPr bwMode="auto">
          <a:xfrm>
            <a:off x="7614721" y="3827812"/>
            <a:ext cx="3802743" cy="24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9952409-F222-4974-B5B2-6BA74441A4B3}"/>
              </a:ext>
            </a:extLst>
          </p:cNvPr>
          <p:cNvSpPr/>
          <p:nvPr/>
        </p:nvSpPr>
        <p:spPr>
          <a:xfrm>
            <a:off x="1285692" y="1027698"/>
            <a:ext cx="9493144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Everybody Sells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9A8CF4-8373-4530-89CE-A6DB623A7014}"/>
              </a:ext>
            </a:extLst>
          </p:cNvPr>
          <p:cNvSpPr/>
          <p:nvPr/>
        </p:nvSpPr>
        <p:spPr>
          <a:xfrm>
            <a:off x="1299548" y="2163771"/>
            <a:ext cx="9493144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Existing Business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351B126-B3C1-4767-8CFC-DC04BA968BD3}"/>
              </a:ext>
            </a:extLst>
          </p:cNvPr>
          <p:cNvSpPr/>
          <p:nvPr/>
        </p:nvSpPr>
        <p:spPr>
          <a:xfrm>
            <a:off x="665018" y="651164"/>
            <a:ext cx="10931237" cy="56110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F8850A0-7088-4F82-B47E-5DB0FB4CC394}"/>
              </a:ext>
            </a:extLst>
          </p:cNvPr>
          <p:cNvSpPr/>
          <p:nvPr/>
        </p:nvSpPr>
        <p:spPr>
          <a:xfrm>
            <a:off x="1271841" y="3244427"/>
            <a:ext cx="9493144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3366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elated image">
            <a:extLst>
              <a:ext uri="{FF2B5EF4-FFF2-40B4-BE49-F238E27FC236}">
                <a16:creationId xmlns="" xmlns:a16="http://schemas.microsoft.com/office/drawing/2014/main" id="{F51F484E-C44E-4CFA-933E-74149863BD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261618"/>
            <a:ext cx="10905066" cy="4334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37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uffeur Driven Show Orlando">
            <a:extLst>
              <a:ext uri="{FF2B5EF4-FFF2-40B4-BE49-F238E27FC236}">
                <a16:creationId xmlns="" xmlns:a16="http://schemas.microsoft.com/office/drawing/2014/main" id="{A7DB6353-9835-4B24-9AFF-01C42CCA1C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77" y="234926"/>
            <a:ext cx="8912394" cy="4032859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DC9085-47B7-4F1D-ADF4-00E356E55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12192000" cy="228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</a:rPr>
              <a:t>  </a:t>
            </a:r>
            <a:r>
              <a:rPr lang="en-US" sz="3600" b="1" dirty="0">
                <a:solidFill>
                  <a:schemeClr val="bg1"/>
                </a:solidFill>
              </a:rPr>
              <a:t>Everybody Sells: Seizing Opportunities To Build Your </a:t>
            </a:r>
            <a:r>
              <a:rPr lang="en-US" sz="3600" b="1" dirty="0" smtClean="0">
                <a:solidFill>
                  <a:schemeClr val="bg1"/>
                </a:solidFill>
              </a:rPr>
              <a:t>Revenue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(Small Operator Track)</a:t>
            </a:r>
            <a:endParaRPr lang="en-US" sz="4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chemeClr val="bg1"/>
                </a:solidFill>
              </a:rPr>
              <a:t>Thank You!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5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85725"/>
            <a:ext cx="4400551" cy="199072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2532063"/>
            <a:ext cx="9135533" cy="112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02060"/>
                </a:solidFill>
              </a:rPr>
              <a:t>Thank you for joining us!</a:t>
            </a:r>
            <a:endParaRPr lang="en-US" sz="4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758659"/>
            <a:ext cx="9135533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LAST DAY to use those Show Bucks!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Plus: Don’t forget that you can catch brunch on our show floor from 11 a.m. ‘</a:t>
            </a:r>
            <a:r>
              <a:rPr lang="en-US" sz="2800" b="1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til noon. 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WIIFM Images">
            <a:extLst>
              <a:ext uri="{FF2B5EF4-FFF2-40B4-BE49-F238E27FC236}">
                <a16:creationId xmlns="" xmlns:a16="http://schemas.microsoft.com/office/drawing/2014/main" id="{35F0F23C-27FC-4E1E-B47B-4D8E8CAFED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2" y="1462732"/>
            <a:ext cx="10972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14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hos your customer images">
            <a:extLst>
              <a:ext uri="{FF2B5EF4-FFF2-40B4-BE49-F238E27FC236}">
                <a16:creationId xmlns="" xmlns:a16="http://schemas.microsoft.com/office/drawing/2014/main" id="{E044B03D-AEAF-47D4-BCFF-E8D2F12D6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r="190"/>
          <a:stretch/>
        </p:blipFill>
        <p:spPr bwMode="auto">
          <a:xfrm>
            <a:off x="5320146" y="3241959"/>
            <a:ext cx="6236854" cy="342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hos your customer images">
            <a:extLst>
              <a:ext uri="{FF2B5EF4-FFF2-40B4-BE49-F238E27FC236}">
                <a16:creationId xmlns="" xmlns:a16="http://schemas.microsoft.com/office/drawing/2014/main" id="{BB649F9A-E38D-4A77-9FED-BC9B1040D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9" r="-1" b="3221"/>
          <a:stretch/>
        </p:blipFill>
        <p:spPr bwMode="auto">
          <a:xfrm>
            <a:off x="1271729" y="10"/>
            <a:ext cx="6760897" cy="3920034"/>
          </a:xfrm>
          <a:custGeom>
            <a:avLst/>
            <a:gdLst>
              <a:gd name="connsiteX0" fmla="*/ 0 w 4113440"/>
              <a:gd name="connsiteY0" fmla="*/ 0 h 3920044"/>
              <a:gd name="connsiteX1" fmla="*/ 4113440 w 4113440"/>
              <a:gd name="connsiteY1" fmla="*/ 0 h 3920044"/>
              <a:gd name="connsiteX2" fmla="*/ 4113440 w 4113440"/>
              <a:gd name="connsiteY2" fmla="*/ 3103224 h 3920044"/>
              <a:gd name="connsiteX3" fmla="*/ 2157388 w 4113440"/>
              <a:gd name="connsiteY3" fmla="*/ 3103224 h 3920044"/>
              <a:gd name="connsiteX4" fmla="*/ 2157388 w 4113440"/>
              <a:gd name="connsiteY4" fmla="*/ 3920044 h 3920044"/>
              <a:gd name="connsiteX5" fmla="*/ 0 w 4113440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1B5D14DD-7136-40A9-87AD-4D2286C0BA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66966" y="643466"/>
            <a:ext cx="1325033" cy="24587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whos your customer images">
            <a:extLst>
              <a:ext uri="{FF2B5EF4-FFF2-40B4-BE49-F238E27FC236}">
                <a16:creationId xmlns="" xmlns:a16="http://schemas.microsoft.com/office/drawing/2014/main" id="{4D5A74BD-3923-4749-BE6A-4409E691D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" b="3"/>
          <a:stretch/>
        </p:blipFill>
        <p:spPr bwMode="auto">
          <a:xfrm>
            <a:off x="1181319" y="3986849"/>
            <a:ext cx="4152214" cy="23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BA26CED2-CFE9-4F89-BF55-308765CBA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69977"/>
            <a:ext cx="1110861" cy="20199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 result for whos your customer images">
            <a:extLst>
              <a:ext uri="{FF2B5EF4-FFF2-40B4-BE49-F238E27FC236}">
                <a16:creationId xmlns="" xmlns:a16="http://schemas.microsoft.com/office/drawing/2014/main" id="{170646DD-F57F-4C0F-9A98-823BCA094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21398"/>
          <a:stretch/>
        </p:blipFill>
        <p:spPr bwMode="auto">
          <a:xfrm>
            <a:off x="8415165" y="271939"/>
            <a:ext cx="3042543" cy="29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9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here is your revenue coming from">
            <a:extLst>
              <a:ext uri="{FF2B5EF4-FFF2-40B4-BE49-F238E27FC236}">
                <a16:creationId xmlns="" xmlns:a16="http://schemas.microsoft.com/office/drawing/2014/main" id="{DA499202-D5A1-4A53-88D0-95FF0712BDC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12176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41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21BFF4-22F6-4097-9BD0-532FA56B2E3E}"/>
              </a:ext>
            </a:extLst>
          </p:cNvPr>
          <p:cNvSpPr/>
          <p:nvPr/>
        </p:nvSpPr>
        <p:spPr>
          <a:xfrm>
            <a:off x="2134570" y="1290934"/>
            <a:ext cx="2962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Industries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24D69C60-861A-47DA-84F6-6E69F062ADBA}"/>
              </a:ext>
            </a:extLst>
          </p:cNvPr>
          <p:cNvSpPr/>
          <p:nvPr/>
        </p:nvSpPr>
        <p:spPr>
          <a:xfrm>
            <a:off x="8174182" y="207818"/>
            <a:ext cx="3602184" cy="3463636"/>
          </a:xfrm>
          <a:prstGeom prst="cloudCallout">
            <a:avLst>
              <a:gd name="adj1" fmla="val -53884"/>
              <a:gd name="adj2" fmla="val 5258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A012C3C-AD4A-4603-8C77-E50CC090C40F}"/>
              </a:ext>
            </a:extLst>
          </p:cNvPr>
          <p:cNvSpPr/>
          <p:nvPr/>
        </p:nvSpPr>
        <p:spPr>
          <a:xfrm>
            <a:off x="909103" y="2288461"/>
            <a:ext cx="577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Seasonality of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704DB5-061B-472A-A77C-88CB6D01B222}"/>
              </a:ext>
            </a:extLst>
          </p:cNvPr>
          <p:cNvSpPr/>
          <p:nvPr/>
        </p:nvSpPr>
        <p:spPr>
          <a:xfrm>
            <a:off x="1540087" y="265698"/>
            <a:ext cx="437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Existing Clients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224100-B492-483D-9DB8-6D97FE8CAD89}"/>
              </a:ext>
            </a:extLst>
          </p:cNvPr>
          <p:cNvSpPr/>
          <p:nvPr/>
        </p:nvSpPr>
        <p:spPr>
          <a:xfrm>
            <a:off x="1508724" y="3382970"/>
            <a:ext cx="4602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Price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Sensitivity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701589-3742-433A-9859-65B9429EB44E}"/>
              </a:ext>
            </a:extLst>
          </p:cNvPr>
          <p:cNvSpPr/>
          <p:nvPr/>
        </p:nvSpPr>
        <p:spPr>
          <a:xfrm>
            <a:off x="1287894" y="4408208"/>
            <a:ext cx="5210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Demanding (PITA)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7E11C6-8E57-4875-BB08-6D21D3D41DF9}"/>
              </a:ext>
            </a:extLst>
          </p:cNvPr>
          <p:cNvSpPr/>
          <p:nvPr/>
        </p:nvSpPr>
        <p:spPr>
          <a:xfrm>
            <a:off x="8833944" y="847589"/>
            <a:ext cx="2208129" cy="1937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Think </a:t>
            </a:r>
          </a:p>
          <a:p>
            <a:pPr algn="ctr"/>
            <a:r>
              <a:rPr lang="en-US" sz="6000" b="0" cap="none" spc="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213A151-E41D-4DC3-AD2B-6CA236A90EC9}"/>
              </a:ext>
            </a:extLst>
          </p:cNvPr>
          <p:cNvSpPr/>
          <p:nvPr/>
        </p:nvSpPr>
        <p:spPr>
          <a:xfrm>
            <a:off x="2541396" y="5350317"/>
            <a:ext cx="2648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249067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don't put all your eggs in one basket images">
            <a:extLst>
              <a:ext uri="{FF2B5EF4-FFF2-40B4-BE49-F238E27FC236}">
                <a16:creationId xmlns="" xmlns:a16="http://schemas.microsoft.com/office/drawing/2014/main" id="{7609B20B-D6A0-4660-BA4C-0B550CD805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26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beating your competition quotes">
            <a:extLst>
              <a:ext uri="{FF2B5EF4-FFF2-40B4-BE49-F238E27FC236}">
                <a16:creationId xmlns="" xmlns:a16="http://schemas.microsoft.com/office/drawing/2014/main" id="{12DB036F-52B5-4252-9740-C55461B6764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4711" b="10053"/>
          <a:stretch/>
        </p:blipFill>
        <p:spPr bwMode="auto">
          <a:xfrm>
            <a:off x="643467" y="670301"/>
            <a:ext cx="10905066" cy="5517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71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9F32C38E-0588-47FB-8F60-8B0AFA0EA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14637" r="29098" b="38183"/>
          <a:stretch/>
        </p:blipFill>
        <p:spPr bwMode="auto">
          <a:xfrm>
            <a:off x="7545448" y="3633849"/>
            <a:ext cx="3802743" cy="24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9952409-F222-4974-B5B2-6BA74441A4B3}"/>
              </a:ext>
            </a:extLst>
          </p:cNvPr>
          <p:cNvSpPr/>
          <p:nvPr/>
        </p:nvSpPr>
        <p:spPr>
          <a:xfrm>
            <a:off x="1257983" y="1235516"/>
            <a:ext cx="94931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Identify Your Customer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9A8CF4-8373-4530-89CE-A6DB623A7014}"/>
              </a:ext>
            </a:extLst>
          </p:cNvPr>
          <p:cNvSpPr/>
          <p:nvPr/>
        </p:nvSpPr>
        <p:spPr>
          <a:xfrm>
            <a:off x="1396528" y="2634825"/>
            <a:ext cx="94931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Analyze Revenue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351B126-B3C1-4767-8CFC-DC04BA968BD3}"/>
              </a:ext>
            </a:extLst>
          </p:cNvPr>
          <p:cNvSpPr/>
          <p:nvPr/>
        </p:nvSpPr>
        <p:spPr>
          <a:xfrm>
            <a:off x="665018" y="651164"/>
            <a:ext cx="10931237" cy="56110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9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76F89F-6FA3-431B-B887-568B6A254BA8}"/>
              </a:ext>
            </a:extLst>
          </p:cNvPr>
          <p:cNvSpPr/>
          <p:nvPr/>
        </p:nvSpPr>
        <p:spPr>
          <a:xfrm>
            <a:off x="969818" y="2620971"/>
            <a:ext cx="104186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</a:t>
            </a:r>
            <a:r>
              <a:rPr lang="en-US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Owns 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Sales?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793E4A88-1A8B-4913-9C54-35FE76CF6C9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6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134</TotalTime>
  <Words>89</Words>
  <Application>Microsoft Office PowerPoint</Application>
  <PresentationFormat>Custom</PresentationFormat>
  <Paragraphs>37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Vissak</dc:creator>
  <cp:lastModifiedBy>Rob</cp:lastModifiedBy>
  <cp:revision>13</cp:revision>
  <cp:lastPrinted>2017-10-12T04:09:14Z</cp:lastPrinted>
  <dcterms:created xsi:type="dcterms:W3CDTF">2017-10-10T03:28:55Z</dcterms:created>
  <dcterms:modified xsi:type="dcterms:W3CDTF">2017-10-19T20:07:40Z</dcterms:modified>
</cp:coreProperties>
</file>